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9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57ED-8300-479E-AC2B-26D3FB1F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13" y="245855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MINI</a:t>
            </a:r>
            <a:r>
              <a:rPr lang="en-IN" dirty="0"/>
              <a:t> </a:t>
            </a:r>
            <a:r>
              <a:rPr lang="en-IN" dirty="0">
                <a:solidFill>
                  <a:srgbClr val="FFFF00"/>
                </a:solidFill>
              </a:rPr>
              <a:t>PROJECT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RESTURTANT</a:t>
            </a:r>
          </a:p>
        </p:txBody>
      </p:sp>
    </p:spTree>
    <p:extLst>
      <p:ext uri="{BB962C8B-B14F-4D97-AF65-F5344CB8AC3E}">
        <p14:creationId xmlns:p14="http://schemas.microsoft.com/office/powerpoint/2010/main" val="2951560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F7455-5DCF-4183-90D4-2CE7C4D2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9B9A9-626C-4FC4-874A-971FD784E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91991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F10E-CA83-4F30-B8CE-55D5AD13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Logout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3F98D-6899-4F34-A9AB-2C87057F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By clicking the logout button 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You will appear to the login page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And you can login by clicking login button again when you want to visit</a:t>
            </a:r>
          </a:p>
          <a:p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89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76DA-B076-42A1-BDF3-1E08431EE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30" y="2303929"/>
            <a:ext cx="10353762" cy="970450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Algerian" panose="04020705040A02060702" pitchFamily="82" charset="0"/>
              </a:rPr>
              <a:t>Thank</a:t>
            </a:r>
            <a:r>
              <a:rPr lang="en-IN" dirty="0">
                <a:latin typeface="Haettenschweiler" panose="020B0706040902060204" pitchFamily="34" charset="0"/>
              </a:rPr>
              <a:t> </a:t>
            </a:r>
            <a:r>
              <a:rPr lang="en-IN" dirty="0">
                <a:solidFill>
                  <a:srgbClr val="FFFF00"/>
                </a:solidFill>
                <a:latin typeface="Algerian" panose="04020705040A02060702" pitchFamily="82" charset="0"/>
                <a:cs typeface="Aparajita" panose="02020603050405020304" pitchFamily="18" charset="0"/>
              </a:rPr>
              <a:t>you...</a:t>
            </a:r>
            <a:endParaRPr lang="en-IN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4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25910-6EE9-41F0-B3DE-1914656352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3674A-C6CD-48A2-AE7F-801EFC1E01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50A4C-E6B9-459A-A3A7-0626A25C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12192000" cy="68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5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A3AC-92E6-4328-A275-E555E9D7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Login</a:t>
            </a:r>
            <a:r>
              <a:rPr lang="en-IN" dirty="0"/>
              <a:t> </a:t>
            </a: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EA042-EAC3-4F50-9CC5-EE3BF3B3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>
                <a:latin typeface="Algerian" panose="04020705040A02060702" pitchFamily="82" charset="0"/>
              </a:rPr>
              <a:t>Login page is a entry page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Login may provide access to entire site or part of website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It contains with Username and Password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It also contains our Google page and Facebook page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Email address –Alphanumeric with ‘@’ (valid Email)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Password Must Contain(10-11)length,1char,1-number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Login button takes you to our page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84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1F82C-D82C-4901-A783-31EAE464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3AA25-52F2-4317-8FC2-E50F15EE5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584796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C7C0-9602-405E-9273-358C84C2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Profile</a:t>
            </a:r>
            <a:r>
              <a:rPr lang="en-IN" dirty="0"/>
              <a:t> </a:t>
            </a: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1B401-0703-44E8-9017-CB5C9D74E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It contains details about or </a:t>
            </a:r>
            <a:r>
              <a:rPr lang="en-IN" dirty="0" err="1">
                <a:latin typeface="Algerian" panose="04020705040A02060702" pitchFamily="82" charset="0"/>
              </a:rPr>
              <a:t>Resturtant</a:t>
            </a:r>
            <a:r>
              <a:rPr lang="en-IN" dirty="0">
                <a:latin typeface="Algerian" panose="04020705040A02060702" pitchFamily="82" charset="0"/>
              </a:rPr>
              <a:t> 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You can book your table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By  using Appointment 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It contains   first name ,last name ,</a:t>
            </a:r>
            <a:r>
              <a:rPr lang="en-IN" dirty="0" err="1">
                <a:latin typeface="Algerian" panose="04020705040A02060702" pitchFamily="82" charset="0"/>
              </a:rPr>
              <a:t>date,time,phone</a:t>
            </a:r>
            <a:r>
              <a:rPr lang="en-IN" dirty="0">
                <a:latin typeface="Algerian" panose="04020705040A02060702" pitchFamily="82" charset="0"/>
              </a:rPr>
              <a:t> number. 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And you can leave your message in the message box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98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55F6-8D74-4D50-9872-2D6E3530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1A762-65C4-4069-BE84-DEDA7FCEA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03405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781B-D07B-4621-8333-5C8D944C5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Our</a:t>
            </a:r>
            <a:r>
              <a:rPr lang="en-IN" dirty="0">
                <a:latin typeface="Algerian" panose="04020705040A02060702" pitchFamily="82" charset="0"/>
              </a:rPr>
              <a:t> </a:t>
            </a: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1CEF7-E84E-45E8-960E-1B0BE4A04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18" y="1580050"/>
            <a:ext cx="10353762" cy="4058751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In menu you can see a list of food items 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You can select the food 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Contact us 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15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16E4-ECE4-43F0-9C10-E02117A0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E4FFC-1D21-469D-9AA1-8095AA1D9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85345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B017-34CF-452D-AE3A-17B12B42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Contact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BCC59-DB30-4768-A2DE-4DE38FBC4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>
                <a:latin typeface="Algerian" panose="04020705040A02060702" pitchFamily="82" charset="0"/>
              </a:rPr>
              <a:t>In contact you can see our online app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App is </a:t>
            </a:r>
            <a:r>
              <a:rPr lang="en-IN" dirty="0" err="1">
                <a:latin typeface="Algerian" panose="04020705040A02060702" pitchFamily="82" charset="0"/>
              </a:rPr>
              <a:t>Tomoto</a:t>
            </a:r>
            <a:endParaRPr lang="en-IN" dirty="0">
              <a:latin typeface="Algerian" panose="04020705040A02060702" pitchFamily="82" charset="0"/>
            </a:endParaRP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You can order in the app 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We mentioned the location of the </a:t>
            </a:r>
            <a:r>
              <a:rPr lang="en-IN" dirty="0" err="1">
                <a:latin typeface="Algerian" panose="04020705040A02060702" pitchFamily="82" charset="0"/>
              </a:rPr>
              <a:t>resturtant</a:t>
            </a:r>
            <a:endParaRPr lang="en-IN" dirty="0">
              <a:latin typeface="Algerian" panose="04020705040A02060702" pitchFamily="82" charset="0"/>
            </a:endParaRP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And the opening time </a:t>
            </a:r>
          </a:p>
          <a:p>
            <a:endParaRPr lang="en-IN" dirty="0">
              <a:latin typeface="Algerian" panose="04020705040A02060702" pitchFamily="82" charset="0"/>
            </a:endParaRPr>
          </a:p>
          <a:p>
            <a:r>
              <a:rPr lang="en-IN" dirty="0">
                <a:latin typeface="Algerian" panose="04020705040A02060702" pitchFamily="82" charset="0"/>
              </a:rPr>
              <a:t>And working days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1716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98</TotalTime>
  <Words>188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Calisto MT</vt:lpstr>
      <vt:lpstr>Haettenschweiler</vt:lpstr>
      <vt:lpstr>Wingdings 2</vt:lpstr>
      <vt:lpstr>Slate</vt:lpstr>
      <vt:lpstr>MINI PROJECT RESTURTANT</vt:lpstr>
      <vt:lpstr>PowerPoint Presentation</vt:lpstr>
      <vt:lpstr>Login page</vt:lpstr>
      <vt:lpstr>PowerPoint Presentation</vt:lpstr>
      <vt:lpstr>Profile Page</vt:lpstr>
      <vt:lpstr>PowerPoint Presentation</vt:lpstr>
      <vt:lpstr>Our Menu</vt:lpstr>
      <vt:lpstr>PowerPoint Presentation</vt:lpstr>
      <vt:lpstr>Contact </vt:lpstr>
      <vt:lpstr>PowerPoint Presentation</vt:lpstr>
      <vt:lpstr>Logout </vt:lpstr>
      <vt:lpstr>Thank you...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Kumar</dc:creator>
  <cp:lastModifiedBy>Santhosh Kumar</cp:lastModifiedBy>
  <cp:revision>9</cp:revision>
  <dcterms:created xsi:type="dcterms:W3CDTF">2022-01-03T01:12:18Z</dcterms:created>
  <dcterms:modified xsi:type="dcterms:W3CDTF">2022-01-03T02:50:24Z</dcterms:modified>
</cp:coreProperties>
</file>